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Prostokąt zaokrąglony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0" name="Podtytuł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9" name="Symbol zastępczy daty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17B74-198F-4FFF-AB14-5D486A37B65D}" type="datetimeFigureOut">
              <a:rPr lang="pl-PL" smtClean="0"/>
              <a:t>2016-12-19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F034F-F292-4912-9FC6-BDFFE516F13B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17B74-198F-4FFF-AB14-5D486A37B65D}" type="datetimeFigureOut">
              <a:rPr lang="pl-PL" smtClean="0"/>
              <a:t>2016-12-19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F034F-F292-4912-9FC6-BDFFE516F13B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17B74-198F-4FFF-AB14-5D486A37B65D}" type="datetimeFigureOut">
              <a:rPr lang="pl-PL" smtClean="0"/>
              <a:t>2016-12-19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F034F-F292-4912-9FC6-BDFFE516F13B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17B74-198F-4FFF-AB14-5D486A37B65D}" type="datetimeFigureOut">
              <a:rPr lang="pl-PL" smtClean="0"/>
              <a:t>2016-12-19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F034F-F292-4912-9FC6-BDFFE516F13B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zaokrąglony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Prostokąt zaokrąglony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17B74-198F-4FFF-AB14-5D486A37B65D}" type="datetimeFigureOut">
              <a:rPr lang="pl-PL" smtClean="0"/>
              <a:t>2016-12-19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F034F-F292-4912-9FC6-BDFFE516F13B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17B74-198F-4FFF-AB14-5D486A37B65D}" type="datetimeFigureOut">
              <a:rPr lang="pl-PL" smtClean="0"/>
              <a:t>2016-12-19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F034F-F292-4912-9FC6-BDFFE516F13B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17B74-198F-4FFF-AB14-5D486A37B65D}" type="datetimeFigureOut">
              <a:rPr lang="pl-PL" smtClean="0"/>
              <a:t>2016-12-19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F034F-F292-4912-9FC6-BDFFE516F13B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17B74-198F-4FFF-AB14-5D486A37B65D}" type="datetimeFigureOut">
              <a:rPr lang="pl-PL" smtClean="0"/>
              <a:t>2016-12-19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F034F-F292-4912-9FC6-BDFFE516F13B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17B74-198F-4FFF-AB14-5D486A37B65D}" type="datetimeFigureOut">
              <a:rPr lang="pl-PL" smtClean="0"/>
              <a:t>2016-12-19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F034F-F292-4912-9FC6-BDFFE516F13B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17B74-198F-4FFF-AB14-5D486A37B65D}" type="datetimeFigureOut">
              <a:rPr lang="pl-PL" smtClean="0"/>
              <a:t>2016-12-19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F034F-F292-4912-9FC6-BDFFE516F13B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Prostokąt z zaokrąglonym rogiem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17B74-198F-4FFF-AB14-5D486A37B65D}" type="datetimeFigureOut">
              <a:rPr lang="pl-PL" smtClean="0"/>
              <a:t>2016-12-19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F034F-F292-4912-9FC6-BDFFE516F13B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dirty="0" smtClean="0"/>
              <a:t>Kliknij ikonę, aby dodać obraz</a:t>
            </a:r>
            <a:endParaRPr kumimoji="0"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Prostokąt zaokrąglony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Symbol zastępczy tytułu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0517B74-198F-4FFF-AB14-5D486A37B65D}" type="datetimeFigureOut">
              <a:rPr lang="pl-PL" smtClean="0"/>
              <a:t>2016-12-19</a:t>
            </a:fld>
            <a:endParaRPr lang="pl-PL" dirty="0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CBF034F-F292-4912-9FC6-BDFFE516F13B}" type="slidenum">
              <a:rPr lang="pl-PL" smtClean="0"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22376" y="692696"/>
            <a:ext cx="7772400" cy="1944216"/>
          </a:xfrm>
        </p:spPr>
        <p:txBody>
          <a:bodyPr>
            <a:normAutofit/>
          </a:bodyPr>
          <a:lstStyle/>
          <a:p>
            <a:pPr algn="ctr"/>
            <a:r>
              <a:rPr lang="pl-PL" sz="5400" dirty="0"/>
              <a:t>Weihnachten in Deutschland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284984"/>
            <a:ext cx="5544616" cy="313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3448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zawartości 2"/>
          <p:cNvSpPr>
            <a:spLocks noGrp="1"/>
          </p:cNvSpPr>
          <p:nvPr>
            <p:ph type="title"/>
          </p:nvPr>
        </p:nvSpPr>
        <p:spPr>
          <a:xfrm flipH="1">
            <a:off x="503238" y="980727"/>
            <a:ext cx="8183562" cy="1224137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400" dirty="0" smtClean="0"/>
              <a:t>Gänsebraten</a:t>
            </a:r>
            <a:r>
              <a:rPr lang="pl-PL" sz="4000" dirty="0" smtClean="0"/>
              <a:t/>
            </a:r>
            <a:br>
              <a:rPr lang="pl-PL" sz="4000" dirty="0" smtClean="0"/>
            </a:br>
            <a:endParaRPr lang="pl-PL" sz="4000" dirty="0"/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060848"/>
            <a:ext cx="7128792" cy="421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2117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1008112"/>
          </a:xfrm>
        </p:spPr>
        <p:txBody>
          <a:bodyPr/>
          <a:lstStyle/>
          <a:p>
            <a:pPr algn="ctr"/>
            <a:r>
              <a:rPr lang="pl-PL" sz="4000" dirty="0" smtClean="0"/>
              <a:t>Bratwurst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88841"/>
            <a:ext cx="7344816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514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1008112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Kartoffelsalat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16832"/>
            <a:ext cx="7272808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6035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1728192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Sauerkraut mit Pilzen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20" y="1988840"/>
            <a:ext cx="699107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8215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1080120"/>
          </a:xfrm>
        </p:spPr>
        <p:txBody>
          <a:bodyPr/>
          <a:lstStyle/>
          <a:p>
            <a:pPr algn="ctr"/>
            <a:r>
              <a:rPr lang="pl-PL" sz="4000" dirty="0" smtClean="0"/>
              <a:t>Stollen mit Rosinen</a:t>
            </a:r>
            <a:endParaRPr lang="pl-PL" sz="4000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88840"/>
            <a:ext cx="669674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4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1440160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Würzige Kekse</a:t>
            </a:r>
            <a:br>
              <a:rPr lang="pl-PL" dirty="0" smtClean="0"/>
            </a:b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16" y="2547566"/>
            <a:ext cx="3051687" cy="3728169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001" y="1700808"/>
            <a:ext cx="4858467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6191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008112"/>
          </a:xfrm>
        </p:spPr>
        <p:txBody>
          <a:bodyPr>
            <a:normAutofit/>
          </a:bodyPr>
          <a:lstStyle/>
          <a:p>
            <a:pPr algn="ctr"/>
            <a:r>
              <a:rPr lang="pl-PL" sz="4000" dirty="0"/>
              <a:t>Glühwein</a:t>
            </a:r>
            <a:endParaRPr lang="pl-PL" sz="4000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132856"/>
            <a:ext cx="2670629" cy="4020457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700808"/>
            <a:ext cx="4679576" cy="349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0050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Niestandardowy 4">
      <a:dk1>
        <a:srgbClr val="00843B"/>
      </a:dk1>
      <a:lt1>
        <a:srgbClr val="BF0000"/>
      </a:lt1>
      <a:dk2>
        <a:srgbClr val="00843B"/>
      </a:dk2>
      <a:lt2>
        <a:srgbClr val="997339"/>
      </a:lt2>
      <a:accent1>
        <a:srgbClr val="1C731C"/>
      </a:accent1>
      <a:accent2>
        <a:srgbClr val="B61E12"/>
      </a:accent2>
      <a:accent3>
        <a:srgbClr val="50771B"/>
      </a:accent3>
      <a:accent4>
        <a:srgbClr val="4E8542"/>
      </a:accent4>
      <a:accent5>
        <a:srgbClr val="269A26"/>
      </a:accent5>
      <a:accent6>
        <a:srgbClr val="C19859"/>
      </a:accent6>
      <a:hlink>
        <a:srgbClr val="6B9F25"/>
      </a:hlink>
      <a:folHlink>
        <a:srgbClr val="00B050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15</Words>
  <Application>Microsoft Office PowerPoint</Application>
  <PresentationFormat>Pokaz na ekranie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Aspekt</vt:lpstr>
      <vt:lpstr>Weihnachten in Deutschland</vt:lpstr>
      <vt:lpstr>Gänsebraten </vt:lpstr>
      <vt:lpstr>Bratwurst</vt:lpstr>
      <vt:lpstr>Kartoffelsalat</vt:lpstr>
      <vt:lpstr>Sauerkraut mit Pilzen </vt:lpstr>
      <vt:lpstr>Stollen mit Rosinen</vt:lpstr>
      <vt:lpstr>Würzige Kekse </vt:lpstr>
      <vt:lpstr>Glühwein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Wiki</dc:creator>
  <cp:lastModifiedBy>Wiki</cp:lastModifiedBy>
  <cp:revision>13</cp:revision>
  <dcterms:created xsi:type="dcterms:W3CDTF">2016-11-25T16:57:03Z</dcterms:created>
  <dcterms:modified xsi:type="dcterms:W3CDTF">2016-12-19T18:39:57Z</dcterms:modified>
</cp:coreProperties>
</file>