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630388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36827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783310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11806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874586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236628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414938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189706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55881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64652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63906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7255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98290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091784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001771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23427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42185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FE685-7EA5-467B-9D0A-60661731AC9E}" type="datetimeFigureOut">
              <a:rPr lang="pl-PL" smtClean="0"/>
              <a:pPr/>
              <a:t>2017-05-23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6B2C2-8212-4209-AFE5-148805AAB3A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3970246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959845"/>
            <a:ext cx="12191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Weihnachten in Polen</a:t>
            </a:r>
            <a:endParaRPr lang="pl-PL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2515" y="2283284"/>
            <a:ext cx="6938076" cy="400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198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-116114" y="122535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Kaffee mit Sahne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017" y="1685199"/>
            <a:ext cx="5902905" cy="470108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1154" y="1685199"/>
            <a:ext cx="5924732" cy="470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020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139729"/>
            <a:ext cx="12192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6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Rote-Bete-Suppe mit Teigtaschen</a:t>
            </a:r>
            <a:endParaRPr lang="pl-PL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13" y="2078720"/>
            <a:ext cx="5749987" cy="4473527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8813" y="2078720"/>
            <a:ext cx="5749987" cy="447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182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2192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Karpfen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228" y="1843314"/>
            <a:ext cx="5663572" cy="439814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1486" y="1843315"/>
            <a:ext cx="6000893" cy="439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493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Piroggen mit Pilzen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628" y="1727201"/>
            <a:ext cx="5730301" cy="452583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27201"/>
            <a:ext cx="5839055" cy="45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428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Hering mit Zitrone</a:t>
            </a:r>
            <a:endParaRPr lang="pl-PL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4" y="1727199"/>
            <a:ext cx="5975012" cy="4644571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27200"/>
            <a:ext cx="5994400" cy="464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712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2191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Mohnkuchen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810" y="1930399"/>
            <a:ext cx="5864936" cy="4426857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152" y="1930400"/>
            <a:ext cx="5906892" cy="442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235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Lebkuchen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865650"/>
            <a:ext cx="6197601" cy="4549663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428" y="1865649"/>
            <a:ext cx="5751458" cy="454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45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</a:t>
            </a:r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aftgetränke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43" y="1725989"/>
            <a:ext cx="6078560" cy="470383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6145" y="1725990"/>
            <a:ext cx="5719741" cy="470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917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0" y="0"/>
            <a:ext cx="119888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Frucht</a:t>
            </a:r>
            <a:r>
              <a:rPr lang="pl-PL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712687"/>
            <a:ext cx="5811521" cy="465908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2800" y="1712687"/>
            <a:ext cx="6096000" cy="465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541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TM04033921[[fn=Damaszek]]</Template>
  <TotalTime>73</TotalTime>
  <Words>20</Words>
  <Application>Microsoft Office PowerPoint</Application>
  <PresentationFormat>Niestandardowy</PresentationFormat>
  <Paragraphs>10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Damask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Ola</dc:creator>
  <cp:lastModifiedBy>Iwona</cp:lastModifiedBy>
  <cp:revision>8</cp:revision>
  <dcterms:created xsi:type="dcterms:W3CDTF">2016-11-23T18:47:47Z</dcterms:created>
  <dcterms:modified xsi:type="dcterms:W3CDTF">2017-05-23T15:27:37Z</dcterms:modified>
</cp:coreProperties>
</file>