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sldIdLst>
    <p:sldId id="271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4" r:id="rId19"/>
    <p:sldId id="273" r:id="rId20"/>
    <p:sldId id="279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8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A19B5-09F4-4EC0-B2E6-7C473CBB544F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02DB5-AE1F-4956-8AF3-AAA9566D5C94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02DB5-AE1F-4956-8AF3-AAA9566D5C94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l-PL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9FB71BC-D805-45EF-A3AD-BDDA463BB4C9}" type="datetimeFigureOut">
              <a:rPr lang="pl-PL" smtClean="0"/>
              <a:pPr/>
              <a:t>2017-05-31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E551706-C592-4A07-8B88-29E8C439AAB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weł\Downloads\20170522_113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prism isContent="1" isInverted="1"/>
      </p:transition>
    </mc:Choice>
    <mc:Fallback>
      <p:transition spd="slow" advTm="4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1664" y="476672"/>
            <a:ext cx="3764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wichtige Fragen</a:t>
            </a:r>
          </a:p>
        </p:txBody>
      </p:sp>
      <p:pic>
        <p:nvPicPr>
          <p:cNvPr id="70658" name="Picture 2" descr="C:\Users\Paweł\Downloads\wichtige Frag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518672" cy="48577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6047" y="404664"/>
            <a:ext cx="35718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pl-PL" dirty="0"/>
            </a:b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wir helfen gern</a:t>
            </a:r>
            <a:endParaRPr lang="pl-PL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1682" name="Picture 2" descr="C:\Users\Paweł\Downloads\wir helfen gern !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286375" cy="41957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comb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7744" y="548680"/>
            <a:ext cx="4456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Hand in Hand</a:t>
            </a:r>
          </a:p>
        </p:txBody>
      </p:sp>
      <p:pic>
        <p:nvPicPr>
          <p:cNvPr id="72706" name="Picture 2" descr="C:\Users\Paweł\Downloads\Hand in H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1700808"/>
            <a:ext cx="6096000" cy="37516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836712"/>
            <a:ext cx="4000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pl-PL" dirty="0"/>
            </a:b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wir retten Leben</a:t>
            </a:r>
            <a:endParaRPr lang="pl-PL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3730" name="Picture 2" descr="C:\Users\Paweł\Downloads\wir retten Leb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3136900" cy="3810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Rectangle 3"/>
          <p:cNvSpPr/>
          <p:nvPr/>
        </p:nvSpPr>
        <p:spPr>
          <a:xfrm>
            <a:off x="4716016" y="9087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pl-PL" dirty="0"/>
            </a:b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wir sammeln Geld</a:t>
            </a:r>
            <a:endParaRPr lang="pl-PL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3731" name="Picture 3" descr="C:\Users\Paweł\Downloads\wir sammeln Gel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4094" y="2132856"/>
            <a:ext cx="3619500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Tm="4000">
    <p:comb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928670"/>
            <a:ext cx="3257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wir sind bereit</a:t>
            </a:r>
          </a:p>
        </p:txBody>
      </p:sp>
      <p:pic>
        <p:nvPicPr>
          <p:cNvPr id="74754" name="Picture 2" descr="C:\Users\Paweł\Downloads\wir sind bere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0"/>
            <a:ext cx="274594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5430034" y="836712"/>
            <a:ext cx="28344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alle hungrig</a:t>
            </a:r>
          </a:p>
        </p:txBody>
      </p:sp>
      <p:pic>
        <p:nvPicPr>
          <p:cNvPr id="74755" name="Picture 3" descr="C:\Users\Paweł\Downloads\alle hung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928670"/>
            <a:ext cx="4262466" cy="445295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 advTm="4000"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870361"/>
            <a:ext cx="28360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alt und jung</a:t>
            </a:r>
          </a:p>
        </p:txBody>
      </p:sp>
      <p:pic>
        <p:nvPicPr>
          <p:cNvPr id="75778" name="Picture 2" descr="C:\Users\Paweł\Downloads\alt und ju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3143272" cy="33575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139952" y="870360"/>
            <a:ext cx="5170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am Brandenburger Tor</a:t>
            </a:r>
          </a:p>
        </p:txBody>
      </p:sp>
      <p:pic>
        <p:nvPicPr>
          <p:cNvPr id="75779" name="Picture 3" descr="C:\Users\Paweł\Downloads\am Brandenburger 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1785926"/>
            <a:ext cx="4240779" cy="3443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pull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976" y="777041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auf </a:t>
            </a:r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dem</a:t>
            </a: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Rollstuhl</a:t>
            </a:r>
            <a:endParaRPr lang="pl-PL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6802" name="Picture 2" descr="C:\Users\Paweł\Downloads\auf dem Rollstuh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500462" cy="3729026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788024" y="500042"/>
            <a:ext cx="45005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pl-PL" dirty="0"/>
            </a:b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auf </a:t>
            </a:r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zwei</a:t>
            </a: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Rädern</a:t>
            </a:r>
            <a:endParaRPr lang="pl-PL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6803" name="Picture 3" descr="C:\Users\Paweł\Downloads\auf zwei Rade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00174"/>
            <a:ext cx="3795338" cy="372902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aweł\Downloads\20170526_09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80" y="1000108"/>
            <a:ext cx="8856476" cy="41434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aweł\Downloads\20170526_103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47077">
            <a:off x="123544" y="422198"/>
            <a:ext cx="4980400" cy="2801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 descr="C:\Users\Paweł\Downloads\20170526_095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29187">
            <a:off x="3314093" y="1989331"/>
            <a:ext cx="5677520" cy="31936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C:\Users\Paweł\Downloads\20170526_103812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53271">
            <a:off x="0" y="3714752"/>
            <a:ext cx="4063996" cy="2285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4000">
    <p:strips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Paweł\Downloads\20170522_121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6552728" cy="6173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Tm="4000"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Rectangle 3"/>
          <p:cNvSpPr/>
          <p:nvPr/>
        </p:nvSpPr>
        <p:spPr>
          <a:xfrm>
            <a:off x="209167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1048851">
            <a:off x="1641857" y="2147494"/>
            <a:ext cx="51876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l-PL" sz="72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wir</a:t>
            </a:r>
            <a:r>
              <a:rPr lang="pl-PL" sz="7200" b="1" cap="all" spc="0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 helfen</a:t>
            </a:r>
            <a:endParaRPr lang="en-US" sz="72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 advTm="4000">
    <p:pull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aweł\Downloads\20170527_13185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37320" y="1187156"/>
            <a:ext cx="6741368" cy="43924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2827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split orient="vert"/>
      </p:transition>
    </mc:Choice>
    <mc:Fallback>
      <p:transition spd="slow" advTm="5000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aweł\Downloads\20170527_13021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8636061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Tm="4000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aweł\Desktop\phoca_thumb_l_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27531">
            <a:off x="537198" y="494351"/>
            <a:ext cx="5337404" cy="2995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 descr="C:\Users\Paweł\Desktop\kropel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268777">
            <a:off x="6400304" y="394805"/>
            <a:ext cx="2409825" cy="19145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 descr="C:\Users\Paweł\Desktop\phoca_thumb_l_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19899">
            <a:off x="3070671" y="3486685"/>
            <a:ext cx="5429288" cy="3047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4000">
    <p:whee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0000" t="1000" r="1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8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400" b="1" i="1" dirty="0"/>
              <a:t>Wykonał:</a:t>
            </a:r>
            <a:br>
              <a:rPr lang="pl-PL" b="1" i="1" dirty="0"/>
            </a:br>
            <a:r>
              <a:rPr lang="pl-PL" sz="5300" b="1" dirty="0">
                <a:latin typeface="Monotype Corsiva" pitchFamily="66" charset="0"/>
                <a:cs typeface="Raavi" pitchFamily="34" charset="0"/>
              </a:rPr>
              <a:t>Paweł Zając</a:t>
            </a:r>
          </a:p>
        </p:txBody>
      </p:sp>
      <p:sp>
        <p:nvSpPr>
          <p:cNvPr id="3" name="Rectangle 2"/>
          <p:cNvSpPr/>
          <p:nvPr/>
        </p:nvSpPr>
        <p:spPr>
          <a:xfrm>
            <a:off x="4788024" y="3933056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3200" b="1" i="1" dirty="0">
                <a:solidFill>
                  <a:srgbClr val="92D050"/>
                </a:solidFill>
              </a:rPr>
              <a:t>„Szczęście to jedyna rzecz, która się mnoży, jeśli się ją dzieli”</a:t>
            </a:r>
            <a:r>
              <a:rPr lang="pl-PL" sz="3200" i="1" dirty="0">
                <a:solidFill>
                  <a:srgbClr val="92D050"/>
                </a:solidFill>
              </a:rPr>
              <a:t> </a:t>
            </a:r>
          </a:p>
          <a:p>
            <a:r>
              <a:rPr lang="pl-PL" sz="3200" i="1" dirty="0">
                <a:solidFill>
                  <a:srgbClr val="92D050"/>
                </a:solidFill>
              </a:rPr>
              <a:t>Albert Schweitzer </a:t>
            </a:r>
          </a:p>
        </p:txBody>
      </p:sp>
    </p:spTree>
  </p:cSld>
  <p:clrMapOvr>
    <a:masterClrMapping/>
  </p:clrMapOvr>
  <p:transition spd="slow" advTm="800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5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Hilfe europaweit</a:t>
            </a:r>
          </a:p>
        </p:txBody>
      </p:sp>
      <p:sp>
        <p:nvSpPr>
          <p:cNvPr id="3" name="Rectangle 2"/>
          <p:cNvSpPr/>
          <p:nvPr/>
        </p:nvSpPr>
        <p:spPr>
          <a:xfrm>
            <a:off x="99110" y="2996952"/>
            <a:ext cx="3332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Hubschrauber</a:t>
            </a:r>
          </a:p>
        </p:txBody>
      </p:sp>
      <p:pic>
        <p:nvPicPr>
          <p:cNvPr id="64514" name="Picture 2" descr="C:\Users\Paweł\Desktop\unnam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08205"/>
            <a:ext cx="4331344" cy="30644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27000">
              <a:schemeClr val="accent1">
                <a:alpha val="0"/>
              </a:schemeClr>
            </a:glow>
            <a:outerShdw blurRad="381000" dist="292100" dir="5400000" sx="-80000" sy="-18000" rotWithShape="0">
              <a:srgbClr val="000000">
                <a:alpha val="15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5842994" y="3177184"/>
            <a:ext cx="3323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Autobahnhilfe</a:t>
            </a:r>
          </a:p>
        </p:txBody>
      </p:sp>
      <p:pic>
        <p:nvPicPr>
          <p:cNvPr id="64515" name="Picture 3" descr="C:\Users\Paweł\Downloads\Autobahnhilf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08205"/>
            <a:ext cx="4177666" cy="30497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8229600" cy="1399032"/>
          </a:xfrm>
        </p:spPr>
        <p:txBody>
          <a:bodyPr/>
          <a:lstStyle/>
          <a:p>
            <a:r>
              <a:rPr lang="pl-PL" b="1" dirty="0"/>
              <a:t>auf der Strasse</a:t>
            </a:r>
          </a:p>
        </p:txBody>
      </p:sp>
      <p:sp>
        <p:nvSpPr>
          <p:cNvPr id="1026" name="AutoShape 2" descr="Wyświetlanie auf der Stras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28" name="AutoShape 4" descr="Wyświetlanie auf der Stras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29" name="Picture 5" descr="C:\Users\Paweł\Downloads\auf der Stras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643050"/>
            <a:ext cx="4143404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Tm="4000"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707720"/>
            <a:ext cx="26869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beim</a:t>
            </a:r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Unfall</a:t>
            </a:r>
            <a:endParaRPr lang="pl-PL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5538" name="Picture 2" descr="C:\Users\Paweł\Downloads\beim Unf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214710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3"/>
          <p:cNvSpPr/>
          <p:nvPr/>
        </p:nvSpPr>
        <p:spPr>
          <a:xfrm>
            <a:off x="5026231" y="741078"/>
            <a:ext cx="3044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Feuerlöscher</a:t>
            </a:r>
            <a:endParaRPr lang="pl-PL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5541" name="Picture 5" descr="C:\Users\Paweł\Desktop\unnam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4928" y="1556792"/>
            <a:ext cx="2807028" cy="40324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 advTm="400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662683"/>
            <a:ext cx="2723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ohne Angst</a:t>
            </a:r>
          </a:p>
        </p:txBody>
      </p:sp>
      <p:pic>
        <p:nvPicPr>
          <p:cNvPr id="66562" name="Picture 2" descr="C:\Users\Paweł\Downloads\ohne Ang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00174"/>
            <a:ext cx="4286280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102517" y="670005"/>
            <a:ext cx="3815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Hilfe aus der Luft</a:t>
            </a:r>
          </a:p>
        </p:txBody>
      </p:sp>
      <p:pic>
        <p:nvPicPr>
          <p:cNvPr id="66563" name="Picture 3" descr="C:\Users\Paweł\Downloads\Hilfe aus der Luf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412776"/>
            <a:ext cx="4131671" cy="4087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Tm="4000"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785793"/>
            <a:ext cx="30267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immer bereit</a:t>
            </a:r>
          </a:p>
        </p:txBody>
      </p:sp>
      <p:sp>
        <p:nvSpPr>
          <p:cNvPr id="3" name="Rectangle 2"/>
          <p:cNvSpPr/>
          <p:nvPr/>
        </p:nvSpPr>
        <p:spPr>
          <a:xfrm>
            <a:off x="5000047" y="785794"/>
            <a:ext cx="3858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immer hilfsbereit</a:t>
            </a:r>
          </a:p>
        </p:txBody>
      </p:sp>
      <p:pic>
        <p:nvPicPr>
          <p:cNvPr id="67586" name="Picture 2" descr="C:\Users\Paweł\Downloads\immer bere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00174"/>
            <a:ext cx="4214810" cy="40005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7587" name="Picture 3" descr="C:\Users\Paweł\Downloads\immer hilfsbere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44" y="1500174"/>
            <a:ext cx="4429156" cy="3976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7850" y="438186"/>
            <a:ext cx="36936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Mutter und Kind</a:t>
            </a:r>
          </a:p>
        </p:txBody>
      </p:sp>
      <p:sp>
        <p:nvSpPr>
          <p:cNvPr id="3" name="Rectangle 2"/>
          <p:cNvSpPr/>
          <p:nvPr/>
        </p:nvSpPr>
        <p:spPr>
          <a:xfrm>
            <a:off x="4772488" y="438186"/>
            <a:ext cx="38138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stark zusammen</a:t>
            </a:r>
          </a:p>
        </p:txBody>
      </p:sp>
      <p:pic>
        <p:nvPicPr>
          <p:cNvPr id="68610" name="Picture 2" descr="C:\Users\Paweł\Downloads\Mutter und Ki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048130" cy="3857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8611" name="Picture 3" descr="C:\Users\Paweł\Downloads\stark zusamm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89249"/>
            <a:ext cx="4214842" cy="41559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6308" y="857232"/>
            <a:ext cx="2048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Tierheim</a:t>
            </a:r>
          </a:p>
        </p:txBody>
      </p:sp>
      <p:pic>
        <p:nvPicPr>
          <p:cNvPr id="69634" name="Picture 2" descr="C:\Users\Paweł\Downloads\Tierhei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00174"/>
            <a:ext cx="4214809" cy="43052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932040" y="796675"/>
            <a:ext cx="3831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Verbandskasten</a:t>
            </a:r>
          </a:p>
        </p:txBody>
      </p:sp>
      <p:pic>
        <p:nvPicPr>
          <p:cNvPr id="69635" name="Picture 3" descr="C:\Users\Paweł\Downloads\Verbandskast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1518082"/>
            <a:ext cx="4501734" cy="42873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4000">
    <p:cover dir="l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203</TotalTime>
  <Words>66</Words>
  <Application>Microsoft Office PowerPoint</Application>
  <PresentationFormat>Pokaz na ekranie (4:3)</PresentationFormat>
  <Paragraphs>30</Paragraphs>
  <Slides>24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31" baseType="lpstr">
      <vt:lpstr>Calibri</vt:lpstr>
      <vt:lpstr>Century Gothic</vt:lpstr>
      <vt:lpstr>Monotype Corsiva</vt:lpstr>
      <vt:lpstr>Raavi</vt:lpstr>
      <vt:lpstr>Verdana</vt:lpstr>
      <vt:lpstr>Wingdings 2</vt:lpstr>
      <vt:lpstr>Verve</vt:lpstr>
      <vt:lpstr>Prezentacja programu PowerPoint</vt:lpstr>
      <vt:lpstr>Prezentacja programu PowerPoint</vt:lpstr>
      <vt:lpstr>Hilfe europaweit</vt:lpstr>
      <vt:lpstr>auf der Strasse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Wykonał: Paweł Zając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Paweł</dc:creator>
  <cp:lastModifiedBy>Paweł</cp:lastModifiedBy>
  <cp:revision>34</cp:revision>
  <dcterms:created xsi:type="dcterms:W3CDTF">2017-05-27T10:21:54Z</dcterms:created>
  <dcterms:modified xsi:type="dcterms:W3CDTF">2017-05-31T13:17:12Z</dcterms:modified>
</cp:coreProperties>
</file>